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  <p:sldId id="263" r:id="rId7"/>
    <p:sldId id="261" r:id="rId8"/>
    <p:sldId id="258" r:id="rId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10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4553164-A700-4A5F-8578-7A2FAE18A45E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ja-JP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8713DB-14E8-4ADC-B253-E4702CB5B73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541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F7099-0A4D-49CD-9536-37157B1BB05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440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D42D6-B6B6-4982-8411-D4939832172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579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882FA-CE5A-4A00-BB66-E99F551B65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527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B69CD-1734-4519-ACFE-4C35BF3B13D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196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7250D-4D74-48BC-B7D2-7D972227AD4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577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907BA-01E2-4749-973C-D1ADCC769CC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309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33A76-1DA3-4E5B-AE46-39E93FE19A5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5637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EA401-F369-4660-A1BD-ADF090634A0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562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4A807-3524-4AA2-8A49-3AA6ACDF741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02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ja-JP" sz="2400">
              <a:latin typeface="Times New Roman" panose="02020603050405020304" pitchFamily="18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 altLang="ja-JP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95377FE8-AA6C-4BC6-87AB-9586A17C080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anose="020B0604030504040204" pitchFamily="34" charset="0"/>
          <a:ea typeface="ＭＳ Ｐゴシック" panose="020B0600070205080204" pitchFamily="50" charset="-128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wanichan.com/profile/website/why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wanichan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ピンクのワニの商品化について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err="1"/>
              <a:t>わにちゃん</a:t>
            </a:r>
            <a:endParaRPr lang="en-US" altLang="ja-JP"/>
          </a:p>
          <a:p>
            <a:r>
              <a:rPr lang="ja-JP" altLang="en-US"/>
              <a:t>クロコダイルワールド</a:t>
            </a:r>
            <a:r>
              <a:rPr lang="ja-JP" altLang="en-US" dirty="0"/>
              <a:t>株式会社</a:t>
            </a:r>
          </a:p>
          <a:p>
            <a:r>
              <a:rPr lang="ja-JP" altLang="en-US" dirty="0"/>
              <a:t>商品企画部</a:t>
            </a:r>
          </a:p>
        </p:txBody>
      </p:sp>
      <p:pic>
        <p:nvPicPr>
          <p:cNvPr id="3076" name="Picture 4" descr="wa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941888"/>
            <a:ext cx="3033712" cy="119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ピンクのワニの紹介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1995</a:t>
            </a:r>
            <a:r>
              <a:rPr lang="ja-JP" altLang="en-US"/>
              <a:t>年春に誕生 （</a:t>
            </a:r>
            <a:r>
              <a:rPr lang="ja-JP" altLang="en-US">
                <a:hlinkClick r:id="rId2"/>
              </a:rPr>
              <a:t>参照</a:t>
            </a:r>
            <a:r>
              <a:rPr lang="ja-JP" altLang="en-US"/>
              <a:t>）</a:t>
            </a:r>
          </a:p>
          <a:p>
            <a:r>
              <a:rPr lang="ja-JP" altLang="en-US"/>
              <a:t>男の子</a:t>
            </a:r>
          </a:p>
          <a:p>
            <a:r>
              <a:rPr lang="ja-JP" altLang="en-US"/>
              <a:t>ツチノコといわれたことがある</a:t>
            </a:r>
          </a:p>
          <a:p>
            <a:r>
              <a:rPr lang="ja-JP" altLang="en-US"/>
              <a:t>さびしがりや（おともだちをさがしている）</a:t>
            </a:r>
          </a:p>
          <a:p>
            <a:r>
              <a:rPr lang="ja-JP" altLang="en-US"/>
              <a:t>小さな子供たちに大人気</a:t>
            </a:r>
          </a:p>
        </p:txBody>
      </p:sp>
      <p:pic>
        <p:nvPicPr>
          <p:cNvPr id="4100" name="Picture 4" descr="wan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4581525"/>
            <a:ext cx="3033713" cy="1195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ピンクのワニ商品が受ける客層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子供向け（～小学生）</a:t>
            </a:r>
          </a:p>
          <a:p>
            <a:r>
              <a:rPr lang="ja-JP" altLang="en-US"/>
              <a:t>乳幼児</a:t>
            </a:r>
          </a:p>
          <a:p>
            <a:r>
              <a:rPr lang="ja-JP" altLang="en-US"/>
              <a:t>女性</a:t>
            </a:r>
          </a:p>
          <a:p>
            <a:r>
              <a:rPr lang="ja-JP" altLang="en-US"/>
              <a:t>親子ペア、ファミリー</a:t>
            </a:r>
          </a:p>
          <a:p>
            <a:r>
              <a:rPr lang="ja-JP" altLang="en-US"/>
              <a:t>キャラクターグッズ好きな方 </a:t>
            </a:r>
            <a:r>
              <a:rPr lang="en-US" altLang="ja-JP"/>
              <a:t>etc</a:t>
            </a:r>
            <a:r>
              <a:rPr lang="en-US" altLang="ja-JP">
                <a:latin typeface="Arial" panose="020B0604020202020204" pitchFamily="34" charset="0"/>
              </a:rPr>
              <a:t>…</a:t>
            </a:r>
            <a:endParaRPr lang="en-US" altLang="ja-JP"/>
          </a:p>
        </p:txBody>
      </p:sp>
      <p:pic>
        <p:nvPicPr>
          <p:cNvPr id="5124" name="Picture 4" descr="wanichan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919663"/>
            <a:ext cx="2819400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子供向け商品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ステーショナリーグッズ</a:t>
            </a:r>
          </a:p>
          <a:p>
            <a:pPr lvl="1"/>
            <a:r>
              <a:rPr lang="ja-JP" altLang="en-US"/>
              <a:t>けしごむ</a:t>
            </a:r>
          </a:p>
          <a:p>
            <a:pPr lvl="1"/>
            <a:r>
              <a:rPr lang="ja-JP" altLang="en-US"/>
              <a:t>ノート</a:t>
            </a:r>
          </a:p>
          <a:p>
            <a:pPr lvl="1"/>
            <a:r>
              <a:rPr lang="ja-JP" altLang="en-US"/>
              <a:t>ペンケース</a:t>
            </a:r>
          </a:p>
          <a:p>
            <a:pPr lvl="1"/>
            <a:r>
              <a:rPr lang="ja-JP" altLang="en-US"/>
              <a:t>定規 </a:t>
            </a:r>
            <a:r>
              <a:rPr lang="en-US" altLang="ja-JP"/>
              <a:t>etc</a:t>
            </a:r>
          </a:p>
          <a:p>
            <a:r>
              <a:rPr lang="ja-JP" altLang="en-US"/>
              <a:t>アクセサリー</a:t>
            </a:r>
          </a:p>
          <a:p>
            <a:pPr lvl="1"/>
            <a:r>
              <a:rPr lang="ja-JP" altLang="en-US"/>
              <a:t>キーホルダー</a:t>
            </a:r>
          </a:p>
          <a:p>
            <a:pPr lvl="1"/>
            <a:r>
              <a:rPr lang="ja-JP" altLang="en-US"/>
              <a:t>ケータイストラップ</a:t>
            </a:r>
          </a:p>
        </p:txBody>
      </p:sp>
      <p:pic>
        <p:nvPicPr>
          <p:cNvPr id="6148" name="Picture 4" descr="wo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5734050"/>
            <a:ext cx="12573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wanichan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357563"/>
            <a:ext cx="166687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a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3068638"/>
            <a:ext cx="257175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4645025" y="2420938"/>
            <a:ext cx="1727200" cy="576262"/>
          </a:xfrm>
          <a:prstGeom prst="wedgeRoundRectCallout">
            <a:avLst>
              <a:gd name="adj1" fmla="val -49542"/>
              <a:gd name="adj2" fmla="val 7011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 sz="1500"/>
              <a:t>ピンクのワニだ！</a:t>
            </a:r>
          </a:p>
          <a:p>
            <a:pPr algn="ctr"/>
            <a:r>
              <a:rPr lang="ja-JP" altLang="en-US" sz="1500"/>
              <a:t>にげろー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幼児向け商品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ぬいぐるみ</a:t>
            </a:r>
          </a:p>
          <a:p>
            <a:r>
              <a:rPr lang="ja-JP" altLang="en-US"/>
              <a:t>絵本（読み聞かせ）</a:t>
            </a:r>
          </a:p>
          <a:p>
            <a:r>
              <a:rPr lang="ja-JP" altLang="en-US"/>
              <a:t>その他玩具にピンクのワニを添えて</a:t>
            </a:r>
            <a:r>
              <a:rPr lang="en-US" altLang="ja-JP">
                <a:latin typeface="Arial" panose="020B0604020202020204" pitchFamily="34" charset="0"/>
              </a:rPr>
              <a:t>…</a:t>
            </a:r>
            <a:endParaRPr lang="en-US" altLang="ja-JP"/>
          </a:p>
        </p:txBody>
      </p:sp>
      <p:pic>
        <p:nvPicPr>
          <p:cNvPr id="7172" name="Picture 4" descr="wanicha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430713"/>
            <a:ext cx="3482975" cy="137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その他・・・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ハンカチ、化粧ポーチ、小物入れなど</a:t>
            </a:r>
          </a:p>
          <a:p>
            <a:r>
              <a:rPr lang="ja-JP" altLang="en-US"/>
              <a:t>ケータイストラップ</a:t>
            </a:r>
          </a:p>
          <a:p>
            <a:r>
              <a:rPr lang="ja-JP" altLang="en-US"/>
              <a:t>キーホルダー</a:t>
            </a:r>
          </a:p>
          <a:p>
            <a:r>
              <a:rPr lang="ja-JP" altLang="en-US"/>
              <a:t>親子ペア</a:t>
            </a:r>
            <a:r>
              <a:rPr lang="en-US" altLang="ja-JP"/>
              <a:t>T</a:t>
            </a:r>
            <a:r>
              <a:rPr lang="ja-JP" altLang="en-US"/>
              <a:t>シャツ</a:t>
            </a:r>
          </a:p>
          <a:p>
            <a:r>
              <a:rPr lang="ja-JP" altLang="en-US"/>
              <a:t>スケジュール帳 </a:t>
            </a:r>
            <a:r>
              <a:rPr lang="en-US" altLang="ja-JP"/>
              <a:t>etc</a:t>
            </a:r>
          </a:p>
        </p:txBody>
      </p:sp>
      <p:pic>
        <p:nvPicPr>
          <p:cNvPr id="8196" name="Picture 4" descr="wan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4941888"/>
            <a:ext cx="3033712" cy="119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ヒット商品の可能性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ピンクのワニは誰からも愛される</a:t>
            </a:r>
          </a:p>
          <a:p>
            <a:r>
              <a:rPr lang="ja-JP" altLang="en-US"/>
              <a:t>インパクトがあり、すぐに覚えてもらえる</a:t>
            </a:r>
          </a:p>
          <a:p>
            <a:r>
              <a:rPr lang="ja-JP" altLang="en-US"/>
              <a:t>数々の商品展開で売り上げ</a:t>
            </a:r>
            <a:r>
              <a:rPr lang="en-US" altLang="ja-JP"/>
              <a:t>UP</a:t>
            </a:r>
          </a:p>
          <a:p>
            <a:r>
              <a:rPr lang="ja-JP" altLang="en-US"/>
              <a:t>アニメ化、映画化になるかも？</a:t>
            </a:r>
          </a:p>
        </p:txBody>
      </p:sp>
      <p:pic>
        <p:nvPicPr>
          <p:cNvPr id="9220" name="Picture 4" descr="wor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1025"/>
            <a:ext cx="1257300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wanichan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4962525"/>
            <a:ext cx="2892425" cy="1139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0.02552 0.04213 L 0.05 -4.44444E-6 L 0.07586 0.04213 L 0.10156 -4.44444E-6 L 0.12569 0.04213 L 0.15139 -4.44444E-6 L 0.17586 0.04213 L 0.20173 -4.44444E-6 L 0.22743 0.04213 L 0.25191 -4.44444E-6 L 0.2776 0.04213 L 0.30173 -4.44444E-6 L 0.32743 0.04213 L 0.3533 -4.44444E-6 L 0.37777 0.04213 L 0.40364 -4.44444E-6 " pathEditMode="relative" rAng="0" ptsTypes="FFFFFFFFFFFFFFFFF">
                                      <p:cBhvr>
                                        <p:cTn id="6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74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ピンクのワニに会うには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>
                <a:hlinkClick r:id="rId2"/>
              </a:rPr>
              <a:t>www.wanichan.com</a:t>
            </a:r>
            <a:r>
              <a:rPr lang="en-US" altLang="ja-JP"/>
              <a:t> </a:t>
            </a:r>
            <a:r>
              <a:rPr lang="ja-JP" altLang="en-US"/>
              <a:t>（公式サイト）</a:t>
            </a:r>
          </a:p>
          <a:p>
            <a:r>
              <a:rPr lang="ja-JP" altLang="en-US"/>
              <a:t>朝</a:t>
            </a:r>
            <a:r>
              <a:rPr lang="en-US" altLang="ja-JP"/>
              <a:t>7</a:t>
            </a:r>
            <a:r>
              <a:rPr lang="ja-JP" altLang="en-US"/>
              <a:t>時に起き、夜</a:t>
            </a:r>
            <a:r>
              <a:rPr lang="en-US" altLang="ja-JP"/>
              <a:t>12</a:t>
            </a:r>
            <a:r>
              <a:rPr lang="ja-JP" altLang="en-US"/>
              <a:t>時に寝る</a:t>
            </a:r>
          </a:p>
          <a:p>
            <a:r>
              <a:rPr lang="ja-JP" altLang="en-US"/>
              <a:t>昼</a:t>
            </a:r>
            <a:r>
              <a:rPr lang="en-US" altLang="ja-JP"/>
              <a:t>12</a:t>
            </a:r>
            <a:r>
              <a:rPr lang="ja-JP" altLang="en-US"/>
              <a:t>時におにぎりを食べる</a:t>
            </a:r>
          </a:p>
          <a:p>
            <a:r>
              <a:rPr lang="en-US" altLang="ja-JP"/>
              <a:t>3</a:t>
            </a:r>
            <a:r>
              <a:rPr lang="ja-JP" altLang="en-US"/>
              <a:t>時のおやつの時間に</a:t>
            </a:r>
            <a:br>
              <a:rPr lang="ja-JP" altLang="en-US"/>
            </a:br>
            <a:r>
              <a:rPr lang="ja-JP" altLang="en-US"/>
              <a:t>ケーキを食べる</a:t>
            </a:r>
          </a:p>
        </p:txBody>
      </p:sp>
      <p:pic>
        <p:nvPicPr>
          <p:cNvPr id="10244" name="Picture 4" descr="cak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076700"/>
            <a:ext cx="166687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sleep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276475"/>
            <a:ext cx="166687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rice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3068638"/>
            <a:ext cx="1666875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18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7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</TotalTime>
  <Words>198</Words>
  <Application>Microsoft Office PowerPoint</Application>
  <PresentationFormat>画面に合わせる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Arial</vt:lpstr>
      <vt:lpstr>Verdana</vt:lpstr>
      <vt:lpstr>ＭＳ Ｐゴシック</vt:lpstr>
      <vt:lpstr>Times New Roman</vt:lpstr>
      <vt:lpstr>Wingdings</vt:lpstr>
      <vt:lpstr>ＭＳ Ｐ明朝</vt:lpstr>
      <vt:lpstr>Profile</vt:lpstr>
      <vt:lpstr>ピンクのワニの商品化について</vt:lpstr>
      <vt:lpstr>ピンクのワニの紹介</vt:lpstr>
      <vt:lpstr>ピンクのワニ商品が受ける客層</vt:lpstr>
      <vt:lpstr>子供向け商品</vt:lpstr>
      <vt:lpstr>幼児向け商品</vt:lpstr>
      <vt:lpstr>その他・・・</vt:lpstr>
      <vt:lpstr>ヒット商品の可能性</vt:lpstr>
      <vt:lpstr>ピンクのワニに会うには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ピンクのワニの商品化について</dc:title>
  <dc:creator>Yoshie Kohama</dc:creator>
  <cp:lastModifiedBy>Yoshie Kohama</cp:lastModifiedBy>
  <cp:revision>23</cp:revision>
  <dcterms:created xsi:type="dcterms:W3CDTF">2007-11-21T03:37:51Z</dcterms:created>
  <dcterms:modified xsi:type="dcterms:W3CDTF">2016-06-21T05:41:01Z</dcterms:modified>
</cp:coreProperties>
</file>