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6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12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646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1165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13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6867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148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503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389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AADE-94DA-4094-C96F-1DF36461D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46FD31-4B36-AB2D-74DC-1CECCDF4F5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BA03E6-7019-6BC0-CAC7-F685CA051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0AB1-063C-414C-ABB4-5275058B1531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386E77-1673-C68E-5D64-B1B03421C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DDF26F-B8F8-518C-9635-68ACA4B25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5881-45E4-4A92-8110-316C43C40B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68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23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92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72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98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67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73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13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10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AFAD4-ACB6-46CB-8D77-99E130FC94B2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anichan.com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D8DE28-4A89-FF21-9217-5E13CAC34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245656"/>
            <a:ext cx="7766936" cy="1805177"/>
          </a:xfrm>
        </p:spPr>
        <p:txBody>
          <a:bodyPr anchor="ctr">
            <a:noAutofit/>
          </a:bodyPr>
          <a:lstStyle/>
          <a:p>
            <a:pPr marR="0" rtl="0"/>
            <a:r>
              <a:rPr lang="ja-JP" altLang="en-US" dirty="0"/>
              <a:t>ピンクのワニの商品化に</a:t>
            </a:r>
            <a:br>
              <a:rPr lang="en-US" altLang="ja-JP" dirty="0"/>
            </a:br>
            <a:r>
              <a:rPr lang="ja-JP" altLang="en-US" dirty="0"/>
              <a:t>ついて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7EF6804-9D69-DCE8-B517-77D71E687C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pPr marR="0" lvl="0" rtl="0"/>
            <a:r>
              <a:rPr lang="ja-JP" altLang="en-US" dirty="0"/>
              <a:t>わにちゃん</a:t>
            </a:r>
          </a:p>
        </p:txBody>
      </p:sp>
    </p:spTree>
    <p:extLst>
      <p:ext uri="{BB962C8B-B14F-4D97-AF65-F5344CB8AC3E}">
        <p14:creationId xmlns:p14="http://schemas.microsoft.com/office/powerpoint/2010/main" val="174246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981BBC-0F7A-0BEA-D789-BD1E63EB6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/>
            <a:r>
              <a:rPr lang="ja-JP" altLang="en-US" dirty="0"/>
              <a:t>ピンクのワニの</a:t>
            </a:r>
            <a:r>
              <a:rPr lang="ja-JP" altLang="en-US"/>
              <a:t>紹介</a:t>
            </a:r>
            <a:endParaRPr lang="en-US" altLang="ja-JP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DE3577-D7B5-4CF9-E78D-49187C5D9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481943"/>
            <a:ext cx="10168128" cy="3695020"/>
          </a:xfrm>
        </p:spPr>
        <p:txBody>
          <a:bodyPr vert="horz" lIns="91440" tIns="45720" rIns="91440" bIns="45720" rtlCol="0">
            <a:normAutofit/>
          </a:bodyPr>
          <a:lstStyle/>
          <a:p>
            <a:pPr marR="0" lvl="0"/>
            <a:r>
              <a:rPr lang="en-US" altLang="ja-JP" sz="2200" b="0" i="0" u="none" strike="noStrike" baseline="0"/>
              <a:t>1995</a:t>
            </a:r>
            <a:r>
              <a:rPr lang="ja-JP" altLang="en-US" sz="2200" b="0" i="0" u="none" strike="noStrike" baseline="0"/>
              <a:t>年春に誕生</a:t>
            </a:r>
          </a:p>
          <a:p>
            <a:pPr marR="0" lvl="0"/>
            <a:r>
              <a:rPr lang="ja-JP" altLang="en-US" sz="2200" b="0" i="0" u="none" strike="noStrike" baseline="0"/>
              <a:t>男の子</a:t>
            </a:r>
          </a:p>
          <a:p>
            <a:pPr marR="0" lvl="0"/>
            <a:r>
              <a:rPr lang="ja-JP" altLang="en-US" sz="2200" b="0" i="0" u="none" strike="noStrike" baseline="0"/>
              <a:t>ツチノコといわれたことがある</a:t>
            </a:r>
          </a:p>
          <a:p>
            <a:pPr marR="0" lvl="0"/>
            <a:r>
              <a:rPr lang="ja-JP" altLang="en-US" sz="2200" b="0" i="0" u="none" strike="noStrike" baseline="0"/>
              <a:t>さびしがりや（おともだちをさがしている）</a:t>
            </a:r>
          </a:p>
          <a:p>
            <a:pPr marR="0" lvl="0"/>
            <a:r>
              <a:rPr lang="ja-JP" altLang="en-US" sz="2200" b="0" i="0" u="none" strike="noStrike" baseline="0"/>
              <a:t>小さな子供たちに大人気</a:t>
            </a:r>
            <a:endParaRPr lang="en-US" altLang="ja-JP" sz="2200" b="0" i="0" u="none" strike="noStrike" baseline="0"/>
          </a:p>
        </p:txBody>
      </p:sp>
    </p:spTree>
    <p:extLst>
      <p:ext uri="{BB962C8B-B14F-4D97-AF65-F5344CB8AC3E}">
        <p14:creationId xmlns:p14="http://schemas.microsoft.com/office/powerpoint/2010/main" val="1508215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DD453F-9EE1-8F3F-BF9B-FD1D0D79F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ピンクのワニ商品が受ける客層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F8B298-4888-F80D-8CF1-3E10652066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ja-JP" altLang="en-US" dirty="0"/>
              <a:t>子供向け（～小学生）</a:t>
            </a:r>
          </a:p>
          <a:p>
            <a:pPr marR="0" lvl="0" rtl="0"/>
            <a:r>
              <a:rPr lang="ja-JP" altLang="en-US" dirty="0"/>
              <a:t>乳幼児</a:t>
            </a:r>
          </a:p>
          <a:p>
            <a:pPr marR="0" lvl="0" rtl="0"/>
            <a:r>
              <a:rPr lang="ja-JP" altLang="en-US" dirty="0"/>
              <a:t>女性</a:t>
            </a:r>
          </a:p>
          <a:p>
            <a:pPr marR="0" lvl="0" rtl="0"/>
            <a:r>
              <a:rPr lang="ja-JP" altLang="en-US" dirty="0"/>
              <a:t>親子ペア、ファミリー</a:t>
            </a:r>
          </a:p>
          <a:p>
            <a:pPr marR="0" lvl="0" rtl="0"/>
            <a:r>
              <a:rPr lang="ja-JP" altLang="en-US" dirty="0"/>
              <a:t>キャラクターグッズ好きな</a:t>
            </a:r>
            <a:r>
              <a:rPr lang="ja-JP" altLang="en-US"/>
              <a:t>方 </a:t>
            </a:r>
            <a:r>
              <a:rPr lang="en-US" altLang="ja-JP" dirty="0"/>
              <a:t>etc...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0982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2AABA6-00F7-0CB3-6323-CD32F99A7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子供向け商品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39510E-6736-66C7-11E6-F996C0E82C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ja-JP" altLang="en-US" dirty="0"/>
              <a:t>ステーショナリーグッズ</a:t>
            </a:r>
          </a:p>
          <a:p>
            <a:pPr marR="0" lvl="1" rtl="0"/>
            <a:r>
              <a:rPr lang="ja-JP" altLang="en-US" dirty="0"/>
              <a:t>けしごむ</a:t>
            </a:r>
          </a:p>
          <a:p>
            <a:pPr marR="0" lvl="1" rtl="0"/>
            <a:r>
              <a:rPr lang="ja-JP" altLang="en-US" dirty="0"/>
              <a:t>ノート</a:t>
            </a:r>
          </a:p>
          <a:p>
            <a:pPr marR="0" lvl="1" rtl="0"/>
            <a:r>
              <a:rPr lang="ja-JP" altLang="en-US" dirty="0"/>
              <a:t>ペンケース</a:t>
            </a:r>
          </a:p>
          <a:p>
            <a:pPr marR="0" lvl="1" rtl="0"/>
            <a:r>
              <a:rPr lang="ja-JP" altLang="en-US" dirty="0"/>
              <a:t>定</a:t>
            </a:r>
            <a:r>
              <a:rPr lang="ja-JP" altLang="en-US"/>
              <a:t>規 </a:t>
            </a:r>
            <a:r>
              <a:rPr lang="en-US" altLang="ja-JP"/>
              <a:t>etc</a:t>
            </a:r>
            <a:endParaRPr lang="en-US" altLang="ja-JP" dirty="0"/>
          </a:p>
          <a:p>
            <a:pPr marR="0" lvl="0" rtl="0"/>
            <a:r>
              <a:rPr lang="ja-JP" altLang="en-US" dirty="0"/>
              <a:t>アクセサリー</a:t>
            </a:r>
          </a:p>
          <a:p>
            <a:pPr marR="0" lvl="1" rtl="0"/>
            <a:r>
              <a:rPr lang="ja-JP" altLang="en-US" dirty="0"/>
              <a:t>キーホルダー</a:t>
            </a:r>
          </a:p>
          <a:p>
            <a:pPr marR="0" lvl="1" rtl="0"/>
            <a:r>
              <a:rPr lang="ja-JP" altLang="en-US" dirty="0"/>
              <a:t>ケータイストラップ</a:t>
            </a:r>
          </a:p>
        </p:txBody>
      </p:sp>
    </p:spTree>
    <p:extLst>
      <p:ext uri="{BB962C8B-B14F-4D97-AF65-F5344CB8AC3E}">
        <p14:creationId xmlns:p14="http://schemas.microsoft.com/office/powerpoint/2010/main" val="1097479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8751AD-80FB-512B-56BA-F39E74F28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幼児向け商品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7ABF0C-E1C3-5842-8432-128ED2FDAB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ja-JP" altLang="en-US" dirty="0"/>
              <a:t>ぬいぐるみ</a:t>
            </a:r>
          </a:p>
          <a:p>
            <a:pPr marR="0" lvl="0" rtl="0"/>
            <a:r>
              <a:rPr lang="ja-JP" altLang="en-US" dirty="0"/>
              <a:t>絵本（読み聞かせ）</a:t>
            </a:r>
          </a:p>
          <a:p>
            <a:pPr marR="0" lvl="0" rtl="0"/>
            <a:r>
              <a:rPr lang="ja-JP" altLang="en-US" dirty="0"/>
              <a:t>その他玩具にピンクのワニを添えて。。。</a:t>
            </a:r>
          </a:p>
        </p:txBody>
      </p:sp>
    </p:spTree>
    <p:extLst>
      <p:ext uri="{BB962C8B-B14F-4D97-AF65-F5344CB8AC3E}">
        <p14:creationId xmlns:p14="http://schemas.microsoft.com/office/powerpoint/2010/main" val="1547893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E030E7-33A1-3A86-541A-A5FBF4A90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その他・・・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F7A557-9CB6-411D-E605-79EA0B5820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ja-JP" altLang="en-US" dirty="0"/>
              <a:t>ハンカチ、化粧ポーチ、小物入れなど</a:t>
            </a:r>
          </a:p>
          <a:p>
            <a:pPr marR="0" lvl="0" rtl="0"/>
            <a:r>
              <a:rPr lang="ja-JP" altLang="en-US" dirty="0"/>
              <a:t>ケータイストラップ</a:t>
            </a:r>
          </a:p>
          <a:p>
            <a:pPr marR="0" lvl="0" rtl="0"/>
            <a:r>
              <a:rPr lang="ja-JP" altLang="en-US" dirty="0"/>
              <a:t>キーホルダー</a:t>
            </a:r>
          </a:p>
          <a:p>
            <a:pPr marR="0" lvl="0" rtl="0"/>
            <a:r>
              <a:rPr lang="ja-JP" altLang="en-US" dirty="0"/>
              <a:t>親子</a:t>
            </a:r>
            <a:r>
              <a:rPr lang="ja-JP" altLang="en-US"/>
              <a:t>ペア</a:t>
            </a:r>
            <a:r>
              <a:rPr lang="en-US" altLang="ja-JP" dirty="0"/>
              <a:t>T</a:t>
            </a:r>
            <a:r>
              <a:rPr lang="ja-JP" altLang="en-US" dirty="0"/>
              <a:t>シャツ</a:t>
            </a:r>
          </a:p>
          <a:p>
            <a:pPr marR="0" lvl="0" rtl="0"/>
            <a:r>
              <a:rPr lang="ja-JP" altLang="en-US" dirty="0"/>
              <a:t>スケジュール</a:t>
            </a:r>
            <a:r>
              <a:rPr lang="ja-JP" altLang="en-US"/>
              <a:t>帳 </a:t>
            </a:r>
            <a:r>
              <a:rPr lang="en-US" altLang="ja-JP" dirty="0" err="1"/>
              <a:t>etc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82325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5A3A69-F75E-2B66-5D8C-DBC5CADA0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ヒット商品の可能性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53C997-535A-6192-C32B-533C6B3D20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ja-JP" altLang="en-US" dirty="0"/>
              <a:t>ピンクのワニは誰からも愛される</a:t>
            </a:r>
          </a:p>
          <a:p>
            <a:pPr marR="0" lvl="0" rtl="0"/>
            <a:r>
              <a:rPr lang="ja-JP" altLang="en-US" dirty="0"/>
              <a:t>インパクトがあり、すぐに覚えてもらえる</a:t>
            </a:r>
          </a:p>
          <a:p>
            <a:pPr marR="0" lvl="0" rtl="0"/>
            <a:r>
              <a:rPr lang="ja-JP" altLang="en-US" dirty="0"/>
              <a:t>数々の商品展開</a:t>
            </a:r>
          </a:p>
          <a:p>
            <a:pPr marR="0" lvl="0" rtl="0"/>
            <a:r>
              <a:rPr lang="ja-JP" altLang="en-US" dirty="0"/>
              <a:t>アニメ化、映画化</a:t>
            </a:r>
          </a:p>
        </p:txBody>
      </p:sp>
    </p:spTree>
    <p:extLst>
      <p:ext uri="{BB962C8B-B14F-4D97-AF65-F5344CB8AC3E}">
        <p14:creationId xmlns:p14="http://schemas.microsoft.com/office/powerpoint/2010/main" val="4093272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6C716B-CE98-1AED-04AA-4FB071534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ピンクのワニに会うには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214A44-D7F4-A045-8828-A3A011541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altLang="ja-JP">
                <a:hlinkClick r:id="rId2"/>
              </a:rPr>
              <a:t>www.wanichan.com</a:t>
            </a:r>
            <a:r>
              <a:rPr lang="ja-JP" altLang="en-US">
                <a:hlinkClick r:id="rId2"/>
              </a:rPr>
              <a:t> （公式サイト）</a:t>
            </a:r>
          </a:p>
          <a:p>
            <a:pPr marR="0" lvl="0" rtl="0"/>
            <a:r>
              <a:rPr lang="ja-JP" altLang="en-US"/>
              <a:t>朝</a:t>
            </a:r>
            <a:r>
              <a:rPr lang="en-US" altLang="ja-JP"/>
              <a:t>7</a:t>
            </a:r>
            <a:r>
              <a:rPr lang="ja-JP" altLang="en-US"/>
              <a:t>時に置き、夜</a:t>
            </a:r>
            <a:r>
              <a:rPr lang="en-US" altLang="ja-JP"/>
              <a:t>12</a:t>
            </a:r>
            <a:r>
              <a:rPr lang="ja-JP" altLang="en-US"/>
              <a:t>時に寝る</a:t>
            </a:r>
          </a:p>
          <a:p>
            <a:pPr marR="0" lvl="0" rtl="0"/>
            <a:r>
              <a:rPr lang="ja-JP" altLang="en-US"/>
              <a:t>昼</a:t>
            </a:r>
            <a:r>
              <a:rPr lang="en-US" altLang="ja-JP"/>
              <a:t>12</a:t>
            </a:r>
            <a:r>
              <a:rPr lang="ja-JP" altLang="en-US"/>
              <a:t>時におにぎりを食べる</a:t>
            </a:r>
          </a:p>
          <a:p>
            <a:pPr marR="0" lvl="0" rtl="0"/>
            <a:r>
              <a:rPr lang="en-US" altLang="ja-JP"/>
              <a:t>3</a:t>
            </a:r>
            <a:r>
              <a:rPr lang="ja-JP" altLang="en-US"/>
              <a:t>時のおやつの時間にケーキを食べる</a:t>
            </a:r>
          </a:p>
        </p:txBody>
      </p:sp>
    </p:spTree>
    <p:extLst>
      <p:ext uri="{BB962C8B-B14F-4D97-AF65-F5344CB8AC3E}">
        <p14:creationId xmlns:p14="http://schemas.microsoft.com/office/powerpoint/2010/main" val="3116684160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406</Words>
  <Application>Microsoft Office PowerPoint</Application>
  <PresentationFormat>ワイド画面</PresentationFormat>
  <Paragraphs>43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ファセット</vt:lpstr>
      <vt:lpstr>ピンクのワニの商品化に ついて</vt:lpstr>
      <vt:lpstr>ピンクのワニの紹介</vt:lpstr>
      <vt:lpstr>ピンクのワニ商品が受ける客層</vt:lpstr>
      <vt:lpstr>子供向け商品</vt:lpstr>
      <vt:lpstr>幼児向け商品</vt:lpstr>
      <vt:lpstr>その他・・・</vt:lpstr>
      <vt:lpstr>ヒット商品の可能性</vt:lpstr>
      <vt:lpstr>ピンクのワニに会うには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Yoshie Kohama</dc:creator>
  <cp:lastModifiedBy>Yoshie Kohama</cp:lastModifiedBy>
  <cp:revision>1</cp:revision>
  <dcterms:created xsi:type="dcterms:W3CDTF">2025-09-03T12:06:23Z</dcterms:created>
  <dcterms:modified xsi:type="dcterms:W3CDTF">2025-09-03T12:18:04Z</dcterms:modified>
</cp:coreProperties>
</file>