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  <p:sldMasterId id="2147483697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2" d="100"/>
          <a:sy n="72" d="100"/>
        </p:scale>
        <p:origin x="9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123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6467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1165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135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68673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91489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5033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83895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AADE-94DA-4094-C96F-1DF36461D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A46FD31-4B36-AB2D-74DC-1CECCDF4F5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BA03E6-7019-6BC0-CAC7-F685CA051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0AB1-063C-414C-ABB4-5275058B1531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386E77-1673-C68E-5D64-B1B03421C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DDF26F-B8F8-518C-9635-68ACA4B25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A5881-45E4-4A92-8110-316C43C40B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6886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D26499-DF17-D7AC-C15A-58E5CA577D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01B8006-E536-F480-4364-4811C42EE5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2188F0-B595-E968-51D9-32239E75A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C9665-E083-427B-8709-0AEEBD3CE7C8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EB11E4-4A0B-087C-1A0B-B0CE86447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B7668E-FF95-F64F-BC8F-2108FD54D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A3D7-FC5A-4A87-BF32-1A8831E02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446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F29185-3368-28D6-D890-DDD4DB16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BF7267-2074-F36C-4255-CBFB72C71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3B013D-34C0-4D67-9650-744DF6E09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C9665-E083-427B-8709-0AEEBD3CE7C8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21439F-66F4-92BD-FFB1-B70C1E00C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A96145-5A1D-68F2-ACD6-57F212007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A3D7-FC5A-4A87-BF32-1A8831E02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4320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22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08DBAEB-6178-5E7F-8EC8-ADFCA1C2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4AEF906-A01C-0A17-2D8A-DF836EE54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CDADD0-5159-F39E-1EB9-4930AB99E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C9665-E083-427B-8709-0AEEBD3CE7C8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8EF499-554F-9736-42D8-C8E5B2A54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7984F3-3A6F-17E1-AC98-69EC69ED9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A3D7-FC5A-4A87-BF32-1A8831E02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48517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40E09D-8732-259E-FD61-F12A6934E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46A591D-164D-51BA-AA2B-D181525D32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2BF1EE-64F7-732C-A6BB-680B4E7657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0D3FA92-021D-3DB1-8A04-A65DC089A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C9665-E083-427B-8709-0AEEBD3CE7C8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21D5A02-C03E-963D-BF24-0780AA2C7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09E9D5D-2C1F-C200-AD31-95CB1A63D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A3D7-FC5A-4A87-BF32-1A8831E02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9822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8B96D7-3507-74B6-710C-C226FD8C4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DE6B8C4-2402-9F3C-9D3A-A9DFC4C5BF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F951F8F-A102-BBC0-BFE6-24508CB984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8A3F55A-6474-78AC-2644-E0D0000BD8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37C0CAE-BDC7-92CE-4E3A-C039D150A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3758C17-3277-49EA-FCF3-A21265717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C9665-E083-427B-8709-0AEEBD3CE7C8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42F4D33-5F0B-0B51-0093-73CFE5629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A830A32-0A3B-7458-A612-E9445FDF1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A3D7-FC5A-4A87-BF32-1A8831E02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97437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AA867A-2B5A-0AA7-B350-C990E7A1D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18CDC4C-2769-40F8-7593-62EFE1BD3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C9665-E083-427B-8709-0AEEBD3CE7C8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6CAFC1C-0262-0147-4742-5AB93C4A7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104A6BA-AEB6-F103-42B4-6F60B939E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A3D7-FC5A-4A87-BF32-1A8831E02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03810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2BE841A-98A0-581C-B403-2414A43CA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C9665-E083-427B-8709-0AEEBD3CE7C8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5DDCD4E-B906-D6AD-F7E5-0F7B8AE7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AB48B93-4660-C29C-598C-1E47A419D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A3D7-FC5A-4A87-BF32-1A8831E02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27191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9BE732-857D-B281-7090-650ABBA46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4FDB71-5A38-1EBB-A670-7C040544CF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3EA922B-5195-EAC5-2211-97FC723647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FFB2099-5DDA-6F52-2699-1757948ED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C9665-E083-427B-8709-0AEEBD3CE7C8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867FB6E-5337-B1FD-7853-AD43B17DA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3A1522C-F279-9152-3460-0241D3052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A3D7-FC5A-4A87-BF32-1A8831E02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23145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4E3413-F42B-930C-BCD1-5D1C51D05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F8F9C49-19DE-6112-32A6-BF2847CFAD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2A98F81-9BDF-F13D-326C-2432387606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7646E18-8B18-24C1-632D-B231C0F83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C9665-E083-427B-8709-0AEEBD3CE7C8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F927467-32BE-C4FE-6A96-B641390CA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AB3BF62-3AFE-A2FA-4F56-6F295FA8C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A3D7-FC5A-4A87-BF32-1A8831E02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1898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5A0693-9F8D-02CB-5400-2DF10DF03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7CF6FD3-A8A2-5CEE-0FC2-42B142E711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5A2A55-1B9E-E20C-B91D-A86A889B3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C9665-E083-427B-8709-0AEEBD3CE7C8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92748B-C563-C634-4A22-4829F9FA0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949103-8A93-FD8F-9E7A-CBCD50393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A3D7-FC5A-4A87-BF32-1A8831E02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7622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7FC096-2920-BBAB-022C-330CB6EF43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E2C1912-0BF8-D5B2-B99D-48C62FCA4F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3686A2-DF08-9940-1395-9E04D61F3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C9665-E083-427B-8709-0AEEBD3CE7C8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BCB381-8E55-B656-7C5E-C4F05C95F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44B7A9-BAB7-6D61-A746-DC8B0F73D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CA3D7-FC5A-4A87-BF32-1A8831E02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63366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AADE-94DA-4094-C96F-1DF36461D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A46FD31-4B36-AB2D-74DC-1CECCDF4F5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BA03E6-7019-6BC0-CAC7-F685CA051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0AB1-063C-414C-ABB4-5275058B1531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386E77-1673-C68E-5D64-B1B03421C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DDF26F-B8F8-518C-9635-68ACA4B25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A5881-45E4-4A92-8110-316C43C40B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0069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392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724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6984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5679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730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6137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AFAD4-ACB6-46CB-8D77-99E130FC94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10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AFAD4-ACB6-46CB-8D77-99E130FC94B2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1B4675AD-3178-4B3B-A86A-0807B15E3D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4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rgbClr val="FF99FF"/>
            </a:gs>
            <a:gs pos="83000">
              <a:srgbClr val="FF99FF"/>
            </a:gs>
            <a:gs pos="89902">
              <a:srgbClr val="FF99FF"/>
            </a:gs>
            <a:gs pos="100000">
              <a:srgbClr val="FF99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EFAEC6C-D4B1-9D9D-39BB-12961BB63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C847C2A-E0E0-AA94-4EF9-7E4D999A9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EA58FF-CE3F-CFFD-8FEB-7FCC470399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CC9665-E083-427B-8709-0AEEBD3CE7C8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5121A1-B32C-9EA2-A1E5-B60508A871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BD13598-7090-B5A6-A52E-5A7E37FB2C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0CA3D7-FC5A-4A87-BF32-1A8831E02D0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図 7" descr="黒い背景に白い文字の絵&#10;&#10;AI 生成コンテンツは誤りを含む可能性があります。">
            <a:extLst>
              <a:ext uri="{FF2B5EF4-FFF2-40B4-BE49-F238E27FC236}">
                <a16:creationId xmlns:a16="http://schemas.microsoft.com/office/drawing/2014/main" id="{B70749E9-AE79-CDF0-793A-5CE055E597D6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90725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62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rgbClr val="FF66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anichan.com" TargetMode="Externa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8369844-B327-4D49-98E4-827203ADF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715249AA-E70E-4DAE-A265-2E3DE9D7C9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DD16B149-ADB4-41B1-A60E-1A0358879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B53998E5-48EB-4528-87CF-792F414686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870554EF-7AD0-4B55-9FFF-38E8FA108D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2CB215DE-9630-439F-A0A9-1D96839C5D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F73C83A3-9645-481D-A4C0-430939918F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2FA98AB7-2E6E-4C28-BB73-33EA563644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C11A2791-813E-4B8A-BE6F-BF3F8979EA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6DFFDA6E-1AB0-456D-9AFE-6CA686043F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3E3E1654-1512-4D06-9969-80D50078FB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ja-JP" altLang="en-US"/>
            </a:p>
          </p:txBody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2783C067-F8BF-4755-B516-8A0CD74CF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64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2ED796EC-E7FF-46DB-B912-FB08BF12AA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549A2DAB-B431-487D-95AD-BB0FECB49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>
              <a:lumMod val="75000"/>
              <a:alpha val="8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5ECDEE1-7093-418F-9CF5-24EEB115C1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45062AF-EB11-4651-BC4A-4DA21768D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タイトル 1">
            <a:extLst>
              <a:ext uri="{FF2B5EF4-FFF2-40B4-BE49-F238E27FC236}">
                <a16:creationId xmlns:a16="http://schemas.microsoft.com/office/drawing/2014/main" id="{49D8DE28-4A89-FF21-9217-5E13CAC34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067" y="1397000"/>
            <a:ext cx="7766936" cy="2653836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R="0" algn="r"/>
            <a:r>
              <a:rPr lang="ja-JP" altLang="en-US" sz="5400"/>
              <a:t>ピンクのワニの商品化について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7EF6804-9D69-DCE8-B517-77D71E687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7067" y="4050833"/>
            <a:ext cx="7766936" cy="10968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R="0" lvl="0" algn="r"/>
            <a:r>
              <a:rPr lang="ja-JP" altLang="en-US" sz="1800"/>
              <a:t>わにちゃん</a:t>
            </a:r>
          </a:p>
        </p:txBody>
      </p:sp>
      <p:sp>
        <p:nvSpPr>
          <p:cNvPr id="30" name="Rectangle 27">
            <a:extLst>
              <a:ext uri="{FF2B5EF4-FFF2-40B4-BE49-F238E27FC236}">
                <a16:creationId xmlns:a16="http://schemas.microsoft.com/office/drawing/2014/main" id="{0819F787-32B4-46A8-BC57-C6571BCEE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42466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981BBC-0F7A-0BEA-D789-BD1E63EB6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R="0"/>
            <a:r>
              <a:rPr lang="ja-JP" altLang="en-US" dirty="0"/>
              <a:t>ピンクのワニの</a:t>
            </a:r>
            <a:r>
              <a:rPr lang="ja-JP" altLang="en-US"/>
              <a:t>紹介</a:t>
            </a:r>
            <a:endParaRPr lang="en-US" altLang="ja-JP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9DE3577-D7B5-4CF9-E78D-49187C5D99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marR="0" lvl="0"/>
            <a:r>
              <a:rPr lang="en-US" altLang="ja-JP" b="0" i="0" u="none" strike="noStrike" baseline="0"/>
              <a:t>1995</a:t>
            </a:r>
            <a:r>
              <a:rPr lang="ja-JP" altLang="en-US" b="0" i="0" u="none" strike="noStrike" baseline="0"/>
              <a:t>年春に誕生</a:t>
            </a:r>
          </a:p>
          <a:p>
            <a:pPr marR="0" lvl="0"/>
            <a:r>
              <a:rPr lang="ja-JP" altLang="en-US" b="0" i="0" u="none" strike="noStrike" baseline="0"/>
              <a:t>男の子</a:t>
            </a:r>
          </a:p>
          <a:p>
            <a:pPr marR="0" lvl="0"/>
            <a:r>
              <a:rPr lang="ja-JP" altLang="en-US" b="0" i="0" u="none" strike="noStrike" baseline="0"/>
              <a:t>ツチノコといわれたことがある</a:t>
            </a:r>
          </a:p>
          <a:p>
            <a:pPr marR="0" lvl="0"/>
            <a:r>
              <a:rPr lang="ja-JP" altLang="en-US" b="0" i="0" u="none" strike="noStrike" baseline="0"/>
              <a:t>さびしがりや（おともだちをさがしている）</a:t>
            </a:r>
          </a:p>
          <a:p>
            <a:pPr marR="0" lvl="0"/>
            <a:r>
              <a:rPr lang="ja-JP" altLang="en-US" b="0" i="0" u="none" strike="noStrike" baseline="0"/>
              <a:t>小さな子供たちに大人気</a:t>
            </a:r>
            <a:endParaRPr lang="en-US" altLang="ja-JP" b="0" i="0" u="none" strike="noStrike" baseline="0"/>
          </a:p>
        </p:txBody>
      </p:sp>
    </p:spTree>
    <p:extLst>
      <p:ext uri="{BB962C8B-B14F-4D97-AF65-F5344CB8AC3E}">
        <p14:creationId xmlns:p14="http://schemas.microsoft.com/office/powerpoint/2010/main" val="1508215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DD453F-9EE1-8F3F-BF9B-FD1D0D79F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ja-JP" altLang="en-US" dirty="0"/>
              <a:t>ピンクのワニ商品が受ける客層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FF8B298-4888-F80D-8CF1-3E10652066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ja-JP" altLang="en-US" dirty="0"/>
              <a:t>子供向け（～小学生）</a:t>
            </a:r>
          </a:p>
          <a:p>
            <a:pPr marR="0" lvl="0" rtl="0"/>
            <a:r>
              <a:rPr lang="ja-JP" altLang="en-US" dirty="0"/>
              <a:t>乳幼児</a:t>
            </a:r>
          </a:p>
          <a:p>
            <a:pPr marR="0" lvl="0" rtl="0"/>
            <a:r>
              <a:rPr lang="ja-JP" altLang="en-US" dirty="0"/>
              <a:t>女性</a:t>
            </a:r>
          </a:p>
          <a:p>
            <a:pPr marR="0" lvl="0" rtl="0"/>
            <a:r>
              <a:rPr lang="ja-JP" altLang="en-US" dirty="0"/>
              <a:t>親子ペア、ファミリー</a:t>
            </a:r>
          </a:p>
          <a:p>
            <a:pPr marR="0" lvl="0" rtl="0"/>
            <a:r>
              <a:rPr lang="ja-JP" altLang="en-US" dirty="0"/>
              <a:t>キャラクターグッズ好きな</a:t>
            </a:r>
            <a:r>
              <a:rPr lang="ja-JP" altLang="en-US"/>
              <a:t>方 </a:t>
            </a:r>
            <a:r>
              <a:rPr lang="en-US" altLang="ja-JP" dirty="0"/>
              <a:t>etc...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0982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2AABA6-00F7-0CB3-6323-CD32F99A7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ja-JP" altLang="en-US" dirty="0"/>
              <a:t>子供向け商品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339510E-6736-66C7-11E6-F996C0E82C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ja-JP" altLang="en-US" dirty="0"/>
              <a:t>ステーショナリーグッズ</a:t>
            </a:r>
          </a:p>
          <a:p>
            <a:pPr marR="0" lvl="1" rtl="0"/>
            <a:r>
              <a:rPr lang="ja-JP" altLang="en-US" dirty="0"/>
              <a:t>けしごむ</a:t>
            </a:r>
          </a:p>
          <a:p>
            <a:pPr marR="0" lvl="1" rtl="0"/>
            <a:r>
              <a:rPr lang="ja-JP" altLang="en-US" dirty="0"/>
              <a:t>ノート</a:t>
            </a:r>
          </a:p>
          <a:p>
            <a:pPr marR="0" lvl="1" rtl="0"/>
            <a:r>
              <a:rPr lang="ja-JP" altLang="en-US" dirty="0"/>
              <a:t>ペンケース</a:t>
            </a:r>
          </a:p>
          <a:p>
            <a:pPr marR="0" lvl="1" rtl="0"/>
            <a:r>
              <a:rPr lang="ja-JP" altLang="en-US" dirty="0"/>
              <a:t>定</a:t>
            </a:r>
            <a:r>
              <a:rPr lang="ja-JP" altLang="en-US"/>
              <a:t>規 </a:t>
            </a:r>
            <a:r>
              <a:rPr lang="en-US" altLang="ja-JP"/>
              <a:t>etc</a:t>
            </a:r>
            <a:endParaRPr lang="en-US" altLang="ja-JP" dirty="0"/>
          </a:p>
          <a:p>
            <a:pPr marR="0" lvl="0" rtl="0"/>
            <a:r>
              <a:rPr lang="ja-JP" altLang="en-US" dirty="0"/>
              <a:t>アクセサリー</a:t>
            </a:r>
          </a:p>
          <a:p>
            <a:pPr marR="0" lvl="1" rtl="0"/>
            <a:r>
              <a:rPr lang="ja-JP" altLang="en-US" dirty="0"/>
              <a:t>キーホルダー</a:t>
            </a:r>
          </a:p>
          <a:p>
            <a:pPr marR="0" lvl="1" rtl="0"/>
            <a:r>
              <a:rPr lang="ja-JP" altLang="en-US" dirty="0"/>
              <a:t>ケータイストラップ</a:t>
            </a:r>
          </a:p>
        </p:txBody>
      </p:sp>
    </p:spTree>
    <p:extLst>
      <p:ext uri="{BB962C8B-B14F-4D97-AF65-F5344CB8AC3E}">
        <p14:creationId xmlns:p14="http://schemas.microsoft.com/office/powerpoint/2010/main" val="1097479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8751AD-80FB-512B-56BA-F39E74F28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ja-JP" altLang="en-US" dirty="0"/>
              <a:t>幼児向け商品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C7ABF0C-E1C3-5842-8432-128ED2FDAB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ja-JP" altLang="en-US" dirty="0"/>
              <a:t>ぬいぐるみ</a:t>
            </a:r>
          </a:p>
          <a:p>
            <a:pPr marR="0" lvl="0" rtl="0"/>
            <a:r>
              <a:rPr lang="ja-JP" altLang="en-US" dirty="0"/>
              <a:t>絵本（読み聞かせ）</a:t>
            </a:r>
          </a:p>
          <a:p>
            <a:pPr marR="0" lvl="0" rtl="0"/>
            <a:r>
              <a:rPr lang="ja-JP" altLang="en-US" dirty="0"/>
              <a:t>その他玩具にピンクのワニを添えて。。。</a:t>
            </a:r>
          </a:p>
        </p:txBody>
      </p:sp>
    </p:spTree>
    <p:extLst>
      <p:ext uri="{BB962C8B-B14F-4D97-AF65-F5344CB8AC3E}">
        <p14:creationId xmlns:p14="http://schemas.microsoft.com/office/powerpoint/2010/main" val="1547893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E030E7-33A1-3A86-541A-A5FBF4A90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ja-JP" altLang="en-US" dirty="0"/>
              <a:t>その他・・・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AF7A557-9CB6-411D-E605-79EA0B5820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ja-JP" altLang="en-US" dirty="0"/>
              <a:t>ハンカチ、化粧ポーチ、小物入れなど</a:t>
            </a:r>
          </a:p>
          <a:p>
            <a:pPr marR="0" lvl="0" rtl="0"/>
            <a:r>
              <a:rPr lang="ja-JP" altLang="en-US" dirty="0"/>
              <a:t>ケータイストラップ</a:t>
            </a:r>
          </a:p>
          <a:p>
            <a:pPr marR="0" lvl="0" rtl="0"/>
            <a:r>
              <a:rPr lang="ja-JP" altLang="en-US" dirty="0"/>
              <a:t>キーホルダー</a:t>
            </a:r>
          </a:p>
          <a:p>
            <a:pPr marR="0" lvl="0" rtl="0"/>
            <a:r>
              <a:rPr lang="ja-JP" altLang="en-US" dirty="0"/>
              <a:t>親子</a:t>
            </a:r>
            <a:r>
              <a:rPr lang="ja-JP" altLang="en-US"/>
              <a:t>ペア</a:t>
            </a:r>
            <a:r>
              <a:rPr lang="en-US" altLang="ja-JP" dirty="0"/>
              <a:t>T</a:t>
            </a:r>
            <a:r>
              <a:rPr lang="ja-JP" altLang="en-US" dirty="0"/>
              <a:t>シャツ</a:t>
            </a:r>
          </a:p>
          <a:p>
            <a:pPr marR="0" lvl="0" rtl="0"/>
            <a:r>
              <a:rPr lang="ja-JP" altLang="en-US" dirty="0"/>
              <a:t>スケジュール</a:t>
            </a:r>
            <a:r>
              <a:rPr lang="ja-JP" altLang="en-US"/>
              <a:t>帳 </a:t>
            </a:r>
            <a:r>
              <a:rPr lang="en-US" altLang="ja-JP" dirty="0" err="1"/>
              <a:t>etc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82325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5A3A69-F75E-2B66-5D8C-DBC5CADA0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ja-JP" altLang="en-US" dirty="0"/>
              <a:t>ヒット商品の可能性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53C997-535A-6192-C32B-533C6B3D20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ja-JP" altLang="en-US" dirty="0"/>
              <a:t>ピンクのワニは誰からも愛される</a:t>
            </a:r>
          </a:p>
          <a:p>
            <a:pPr marR="0" lvl="0" rtl="0"/>
            <a:r>
              <a:rPr lang="ja-JP" altLang="en-US" dirty="0"/>
              <a:t>インパクトがあり、すぐに覚えてもらえる</a:t>
            </a:r>
          </a:p>
          <a:p>
            <a:pPr marR="0" lvl="0" rtl="0"/>
            <a:r>
              <a:rPr lang="ja-JP" altLang="en-US" dirty="0"/>
              <a:t>数々の商品展開</a:t>
            </a:r>
          </a:p>
          <a:p>
            <a:pPr marR="0" lvl="0" rtl="0"/>
            <a:r>
              <a:rPr lang="ja-JP" altLang="en-US" dirty="0"/>
              <a:t>アニメ化、映画化</a:t>
            </a:r>
          </a:p>
        </p:txBody>
      </p:sp>
    </p:spTree>
    <p:extLst>
      <p:ext uri="{BB962C8B-B14F-4D97-AF65-F5344CB8AC3E}">
        <p14:creationId xmlns:p14="http://schemas.microsoft.com/office/powerpoint/2010/main" val="4093272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6C716B-CE98-1AED-04AA-4FB071534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ja-JP" altLang="en-US" dirty="0"/>
              <a:t>ピンクのワニに会うには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214A44-D7F4-A045-8828-A3A0115418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US" altLang="ja-JP">
                <a:hlinkClick r:id="rId2"/>
              </a:rPr>
              <a:t>www.wanichan.com</a:t>
            </a:r>
            <a:r>
              <a:rPr lang="ja-JP" altLang="en-US">
                <a:hlinkClick r:id="rId2"/>
              </a:rPr>
              <a:t> （公式サイト）</a:t>
            </a:r>
          </a:p>
          <a:p>
            <a:pPr marR="0" lvl="0" rtl="0"/>
            <a:r>
              <a:rPr lang="ja-JP" altLang="en-US"/>
              <a:t>朝</a:t>
            </a:r>
            <a:r>
              <a:rPr lang="en-US" altLang="ja-JP"/>
              <a:t>7</a:t>
            </a:r>
            <a:r>
              <a:rPr lang="ja-JP" altLang="en-US"/>
              <a:t>時に置き、夜</a:t>
            </a:r>
            <a:r>
              <a:rPr lang="en-US" altLang="ja-JP"/>
              <a:t>12</a:t>
            </a:r>
            <a:r>
              <a:rPr lang="ja-JP" altLang="en-US"/>
              <a:t>時に寝る</a:t>
            </a:r>
          </a:p>
          <a:p>
            <a:pPr marR="0" lvl="0" rtl="0"/>
            <a:r>
              <a:rPr lang="ja-JP" altLang="en-US"/>
              <a:t>昼</a:t>
            </a:r>
            <a:r>
              <a:rPr lang="en-US" altLang="ja-JP"/>
              <a:t>12</a:t>
            </a:r>
            <a:r>
              <a:rPr lang="ja-JP" altLang="en-US"/>
              <a:t>時におにぎりを食べる</a:t>
            </a:r>
          </a:p>
          <a:p>
            <a:pPr marR="0" lvl="0" rtl="0"/>
            <a:r>
              <a:rPr lang="en-US" altLang="ja-JP"/>
              <a:t>3</a:t>
            </a:r>
            <a:r>
              <a:rPr lang="ja-JP" altLang="en-US"/>
              <a:t>時のおやつの時間にケーキを食べる</a:t>
            </a:r>
          </a:p>
        </p:txBody>
      </p:sp>
    </p:spTree>
    <p:extLst>
      <p:ext uri="{BB962C8B-B14F-4D97-AF65-F5344CB8AC3E}">
        <p14:creationId xmlns:p14="http://schemas.microsoft.com/office/powerpoint/2010/main" val="3116684160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185</Words>
  <Application>Microsoft Office PowerPoint</Application>
  <PresentationFormat>ワイド画面</PresentationFormat>
  <Paragraphs>43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8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ファセット</vt:lpstr>
      <vt:lpstr>デザインの設定</vt:lpstr>
      <vt:lpstr>ピンクのワニの商品化について</vt:lpstr>
      <vt:lpstr>ピンクのワニの紹介</vt:lpstr>
      <vt:lpstr>ピンクのワニ商品が受ける客層</vt:lpstr>
      <vt:lpstr>子供向け商品</vt:lpstr>
      <vt:lpstr>幼児向け商品</vt:lpstr>
      <vt:lpstr>その他・・・</vt:lpstr>
      <vt:lpstr>ヒット商品の可能性</vt:lpstr>
      <vt:lpstr>ピンクのワニに会うには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Yoshie Kohama</dc:creator>
  <cp:lastModifiedBy>Yoshie Kohama</cp:lastModifiedBy>
  <cp:revision>4</cp:revision>
  <dcterms:created xsi:type="dcterms:W3CDTF">2025-09-03T12:06:23Z</dcterms:created>
  <dcterms:modified xsi:type="dcterms:W3CDTF">2025-09-05T03:39:02Z</dcterms:modified>
</cp:coreProperties>
</file>